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643EA6BF-7D07-40A9-B40C-3731C7932933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27/05/2016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326880" y="979303"/>
            <a:ext cx="8621280" cy="101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>
                <a:solidFill>
                  <a:srgbClr val="000000"/>
                </a:solidFill>
              </a:rPr>
              <a:t>Índice de Información Presupuestal Municipal 2016.</a:t>
            </a:r>
          </a:p>
          <a:p>
            <a:pPr algn="ctr" eaLnBrk="1"/>
            <a:endParaRPr lang="es-MX" altLang="es-MX">
              <a:solidFill>
                <a:srgbClr val="000000"/>
              </a:solidFill>
            </a:endParaRPr>
          </a:p>
          <a:p>
            <a:pPr algn="just" eaLnBrk="1"/>
            <a:r>
              <a:rPr lang="es-MX" altLang="es-MX">
                <a:solidFill>
                  <a:srgbClr val="000000"/>
                </a:solidFill>
              </a:rPr>
              <a:t>3.- Presupuesto de Egresos Disponible en la Pagina de Gobierno Municipal </a:t>
            </a:r>
            <a:r>
              <a:rPr lang="es-MX" altLang="es-MX">
                <a:solidFill>
                  <a:srgbClr val="000000"/>
                </a:solidFill>
                <a:hlinkClick r:id="rId5"/>
              </a:rPr>
              <a:t>www.torreon.gob.mx/transparencia</a:t>
            </a:r>
            <a:r>
              <a:rPr lang="es-MX" altLang="es-MX">
                <a:solidFill>
                  <a:srgbClr val="000000"/>
                </a:solidFill>
              </a:rPr>
              <a:t>   </a:t>
            </a: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80" y="2122783"/>
            <a:ext cx="7752960" cy="43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74666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</cp:revision>
  <dcterms:created xsi:type="dcterms:W3CDTF">2016-05-27T14:26:58Z</dcterms:created>
  <dcterms:modified xsi:type="dcterms:W3CDTF">2016-05-27T14:27:41Z</dcterms:modified>
</cp:coreProperties>
</file>